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1EFE0-8150-4728-B6F0-2C4DEF61345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8BD13B-5EA4-4319-912D-F0EF01E9AFF8}">
      <dgm:prSet/>
      <dgm:spPr/>
      <dgm:t>
        <a:bodyPr/>
        <a:lstStyle/>
        <a:p>
          <a:pPr algn="l" rtl="0"/>
          <a:r>
            <a:rPr lang="uk-UA" dirty="0" smtClean="0"/>
            <a:t>Виділити об’єкт, що підлягає вдосконаленню.</a:t>
          </a:r>
          <a:endParaRPr lang="uk-UA" dirty="0"/>
        </a:p>
      </dgm:t>
    </dgm:pt>
    <dgm:pt modelId="{6D60EBBA-408E-4882-A79F-15B70735D24C}" type="parTrans" cxnId="{9309F1E3-9B24-48A1-96CD-914B39FE9507}">
      <dgm:prSet/>
      <dgm:spPr/>
      <dgm:t>
        <a:bodyPr/>
        <a:lstStyle/>
        <a:p>
          <a:endParaRPr lang="uk-UA"/>
        </a:p>
      </dgm:t>
    </dgm:pt>
    <dgm:pt modelId="{830967A1-EBE9-45C0-BE42-63A71A70182D}" type="sibTrans" cxnId="{9309F1E3-9B24-48A1-96CD-914B39FE9507}">
      <dgm:prSet/>
      <dgm:spPr/>
      <dgm:t>
        <a:bodyPr/>
        <a:lstStyle/>
        <a:p>
          <a:endParaRPr lang="uk-UA"/>
        </a:p>
      </dgm:t>
    </dgm:pt>
    <dgm:pt modelId="{7D67C24A-6B22-4206-A732-A1591336D926}">
      <dgm:prSet/>
      <dgm:spPr/>
      <dgm:t>
        <a:bodyPr/>
        <a:lstStyle/>
        <a:p>
          <a:pPr algn="l" rtl="0"/>
          <a:r>
            <a:rPr lang="uk-UA" dirty="0" smtClean="0"/>
            <a:t>Вибрати три-чотири випадкові об’єкти </a:t>
          </a:r>
          <a:endParaRPr lang="uk-UA" dirty="0"/>
        </a:p>
      </dgm:t>
    </dgm:pt>
    <dgm:pt modelId="{6158980D-851D-42E2-9718-063C050AC359}" type="parTrans" cxnId="{CF6FD54A-2FEB-4CDC-B82D-EB5343708D8A}">
      <dgm:prSet/>
      <dgm:spPr/>
      <dgm:t>
        <a:bodyPr/>
        <a:lstStyle/>
        <a:p>
          <a:endParaRPr lang="uk-UA"/>
        </a:p>
      </dgm:t>
    </dgm:pt>
    <dgm:pt modelId="{4C89017F-468C-4D82-AB80-591A51772AFF}" type="sibTrans" cxnId="{CF6FD54A-2FEB-4CDC-B82D-EB5343708D8A}">
      <dgm:prSet/>
      <dgm:spPr/>
      <dgm:t>
        <a:bodyPr/>
        <a:lstStyle/>
        <a:p>
          <a:endParaRPr lang="uk-UA"/>
        </a:p>
      </dgm:t>
    </dgm:pt>
    <dgm:pt modelId="{349CBEEA-66AF-46D5-867A-60D648CE99D2}">
      <dgm:prSet/>
      <dgm:spPr/>
      <dgm:t>
        <a:bodyPr/>
        <a:lstStyle/>
        <a:p>
          <a:pPr algn="l" rtl="0"/>
          <a:r>
            <a:rPr lang="ru-RU" dirty="0" err="1" smtClean="0"/>
            <a:t>Виписати</a:t>
          </a:r>
          <a:r>
            <a:rPr lang="ru-RU" dirty="0" smtClean="0"/>
            <a:t> для кожного з них </a:t>
          </a:r>
          <a:r>
            <a:rPr lang="ru-RU" dirty="0" err="1" smtClean="0"/>
            <a:t>кілька</a:t>
          </a:r>
          <a:r>
            <a:rPr lang="ru-RU" dirty="0" smtClean="0"/>
            <a:t> </a:t>
          </a:r>
          <a:r>
            <a:rPr lang="ru-RU" dirty="0" err="1" smtClean="0"/>
            <a:t>характерних</a:t>
          </a:r>
          <a:r>
            <a:rPr lang="ru-RU" dirty="0" smtClean="0"/>
            <a:t> </a:t>
          </a:r>
          <a:r>
            <a:rPr lang="ru-RU" dirty="0" err="1" smtClean="0"/>
            <a:t>ознак</a:t>
          </a:r>
          <a:r>
            <a:rPr lang="ru-RU" dirty="0" smtClean="0"/>
            <a:t> (</a:t>
          </a:r>
          <a:r>
            <a:rPr lang="ru-RU" dirty="0" err="1" smtClean="0"/>
            <a:t>властивостей</a:t>
          </a:r>
          <a:r>
            <a:rPr lang="ru-RU" dirty="0" smtClean="0"/>
            <a:t>)</a:t>
          </a:r>
          <a:endParaRPr lang="uk-UA" dirty="0"/>
        </a:p>
      </dgm:t>
    </dgm:pt>
    <dgm:pt modelId="{3769AB40-3175-456A-9434-2BA136EF7F88}" type="parTrans" cxnId="{F1F95B1F-E726-4289-AF07-A01C79FB5926}">
      <dgm:prSet/>
      <dgm:spPr/>
      <dgm:t>
        <a:bodyPr/>
        <a:lstStyle/>
        <a:p>
          <a:endParaRPr lang="uk-UA"/>
        </a:p>
      </dgm:t>
    </dgm:pt>
    <dgm:pt modelId="{F6EA2589-FA23-4276-9C22-479914405497}" type="sibTrans" cxnId="{F1F95B1F-E726-4289-AF07-A01C79FB5926}">
      <dgm:prSet/>
      <dgm:spPr/>
      <dgm:t>
        <a:bodyPr/>
        <a:lstStyle/>
        <a:p>
          <a:endParaRPr lang="uk-UA"/>
        </a:p>
      </dgm:t>
    </dgm:pt>
    <dgm:pt modelId="{03F30138-900B-4730-AC44-8E1E8201FBDA}">
      <dgm:prSet/>
      <dgm:spPr/>
      <dgm:t>
        <a:bodyPr/>
        <a:lstStyle/>
        <a:p>
          <a:pPr algn="l" rtl="0"/>
          <a:r>
            <a:rPr lang="ru-RU" dirty="0" err="1" smtClean="0"/>
            <a:t>Отримані</a:t>
          </a:r>
          <a:r>
            <a:rPr lang="ru-RU" dirty="0" smtClean="0"/>
            <a:t> </a:t>
          </a:r>
          <a:r>
            <a:rPr lang="ru-RU" dirty="0" err="1" smtClean="0"/>
            <a:t>ознаки</a:t>
          </a:r>
          <a:r>
            <a:rPr lang="ru-RU" dirty="0" smtClean="0"/>
            <a:t> перенести на ФО й </a:t>
          </a:r>
          <a:r>
            <a:rPr lang="ru-RU" dirty="0" err="1" smtClean="0"/>
            <a:t>одержати</a:t>
          </a:r>
          <a:r>
            <a:rPr lang="ru-RU" dirty="0" smtClean="0"/>
            <a:t> </a:t>
          </a:r>
          <a:r>
            <a:rPr lang="ru-RU" dirty="0" err="1" smtClean="0"/>
            <a:t>нові</a:t>
          </a:r>
          <a:r>
            <a:rPr lang="ru-RU" dirty="0" smtClean="0"/>
            <a:t> </a:t>
          </a:r>
          <a:r>
            <a:rPr lang="ru-RU" dirty="0" err="1" smtClean="0"/>
            <a:t>сполучення</a:t>
          </a:r>
          <a:r>
            <a:rPr lang="ru-RU" dirty="0" smtClean="0"/>
            <a:t>.</a:t>
          </a:r>
          <a:endParaRPr lang="uk-UA" dirty="0"/>
        </a:p>
      </dgm:t>
    </dgm:pt>
    <dgm:pt modelId="{03C69010-5D3C-45B4-83B6-0F3B04A6AAE0}" type="parTrans" cxnId="{8C12106C-D6DD-4AB1-872F-7C1912A59918}">
      <dgm:prSet/>
      <dgm:spPr/>
      <dgm:t>
        <a:bodyPr/>
        <a:lstStyle/>
        <a:p>
          <a:endParaRPr lang="uk-UA"/>
        </a:p>
      </dgm:t>
    </dgm:pt>
    <dgm:pt modelId="{0EA0195A-955B-4CDF-B40F-4ABE1649E47B}" type="sibTrans" cxnId="{8C12106C-D6DD-4AB1-872F-7C1912A59918}">
      <dgm:prSet/>
      <dgm:spPr/>
      <dgm:t>
        <a:bodyPr/>
        <a:lstStyle/>
        <a:p>
          <a:endParaRPr lang="uk-UA"/>
        </a:p>
      </dgm:t>
    </dgm:pt>
    <dgm:pt modelId="{D1DD552D-5F4E-4D54-B003-D0F5AB87B9E4}">
      <dgm:prSet/>
      <dgm:spPr/>
      <dgm:t>
        <a:bodyPr/>
        <a:lstStyle/>
        <a:p>
          <a:pPr algn="l" rtl="0"/>
          <a:r>
            <a:rPr lang="uk-UA" smtClean="0"/>
            <a:t>Зафіксувати всі цікаві ідеї.</a:t>
          </a:r>
          <a:endParaRPr lang="uk-UA"/>
        </a:p>
      </dgm:t>
    </dgm:pt>
    <dgm:pt modelId="{A938895E-64CD-40CC-9C4B-CE793A6A3CB7}" type="parTrans" cxnId="{FC813001-8AD1-4021-AF8B-7C323C0C5711}">
      <dgm:prSet/>
      <dgm:spPr/>
      <dgm:t>
        <a:bodyPr/>
        <a:lstStyle/>
        <a:p>
          <a:endParaRPr lang="uk-UA"/>
        </a:p>
      </dgm:t>
    </dgm:pt>
    <dgm:pt modelId="{06EB127A-32CB-438D-955E-A9E1040D14C1}" type="sibTrans" cxnId="{FC813001-8AD1-4021-AF8B-7C323C0C5711}">
      <dgm:prSet/>
      <dgm:spPr/>
      <dgm:t>
        <a:bodyPr/>
        <a:lstStyle/>
        <a:p>
          <a:endParaRPr lang="uk-UA"/>
        </a:p>
      </dgm:t>
    </dgm:pt>
    <dgm:pt modelId="{D302BD25-ED39-45AE-9A8F-B13561E66CF6}">
      <dgm:prSet/>
      <dgm:spPr/>
      <dgm:t>
        <a:bodyPr/>
        <a:lstStyle/>
        <a:p>
          <a:pPr algn="l" rtl="0"/>
          <a:r>
            <a:rPr lang="uk-UA" b="0" i="0" u="none" dirty="0" smtClean="0"/>
            <a:t>Оцінити нові ідеї й відібрати найбільш ефективні з погляду реалізації.</a:t>
          </a:r>
          <a:endParaRPr lang="uk-UA" dirty="0"/>
        </a:p>
      </dgm:t>
    </dgm:pt>
    <dgm:pt modelId="{742BFAB9-4628-45F6-B47D-2687D4E3CCDF}" type="sibTrans" cxnId="{075E6415-0895-414E-A6A7-9CAEE7F917AF}">
      <dgm:prSet/>
      <dgm:spPr/>
      <dgm:t>
        <a:bodyPr/>
        <a:lstStyle/>
        <a:p>
          <a:endParaRPr lang="uk-UA"/>
        </a:p>
      </dgm:t>
    </dgm:pt>
    <dgm:pt modelId="{B9931F1C-BF92-4263-AB5A-3FDCE859E50B}" type="parTrans" cxnId="{075E6415-0895-414E-A6A7-9CAEE7F917AF}">
      <dgm:prSet/>
      <dgm:spPr/>
      <dgm:t>
        <a:bodyPr/>
        <a:lstStyle/>
        <a:p>
          <a:endParaRPr lang="uk-UA"/>
        </a:p>
      </dgm:t>
    </dgm:pt>
    <dgm:pt modelId="{7D88AA17-53DD-45B0-8CB4-45E921DAD346}" type="pres">
      <dgm:prSet presAssocID="{9DA1EFE0-8150-4728-B6F0-2C4DEF613457}" presName="linearFlow" presStyleCnt="0">
        <dgm:presLayoutVars>
          <dgm:dir/>
          <dgm:resizeHandles val="exact"/>
        </dgm:presLayoutVars>
      </dgm:prSet>
      <dgm:spPr/>
    </dgm:pt>
    <dgm:pt modelId="{A2392987-8C45-4DEF-80F9-C27FA0A0FB09}" type="pres">
      <dgm:prSet presAssocID="{6A8BD13B-5EA4-4319-912D-F0EF01E9AFF8}" presName="composite" presStyleCnt="0"/>
      <dgm:spPr/>
    </dgm:pt>
    <dgm:pt modelId="{1A4C0192-54C8-47DA-ADE1-03BE5AAC4E5F}" type="pres">
      <dgm:prSet presAssocID="{6A8BD13B-5EA4-4319-912D-F0EF01E9AFF8}" presName="imgShp" presStyleLbl="fgImgPlace1" presStyleIdx="0" presStyleCnt="6"/>
      <dgm:spPr/>
    </dgm:pt>
    <dgm:pt modelId="{6B461F99-3091-4DEF-BD50-4751AF8F0160}" type="pres">
      <dgm:prSet presAssocID="{6A8BD13B-5EA4-4319-912D-F0EF01E9AFF8}" presName="txShp" presStyleLbl="node1" presStyleIdx="0" presStyleCnt="6">
        <dgm:presLayoutVars>
          <dgm:bulletEnabled val="1"/>
        </dgm:presLayoutVars>
      </dgm:prSet>
      <dgm:spPr/>
    </dgm:pt>
    <dgm:pt modelId="{0D83218E-8151-4D5E-99A6-DCCB1BFD93CB}" type="pres">
      <dgm:prSet presAssocID="{830967A1-EBE9-45C0-BE42-63A71A70182D}" presName="spacing" presStyleCnt="0"/>
      <dgm:spPr/>
    </dgm:pt>
    <dgm:pt modelId="{510A3E92-2804-41CD-BD9C-9A65981B7975}" type="pres">
      <dgm:prSet presAssocID="{7D67C24A-6B22-4206-A732-A1591336D926}" presName="composite" presStyleCnt="0"/>
      <dgm:spPr/>
    </dgm:pt>
    <dgm:pt modelId="{9D79012A-3E7C-4D93-A72E-1EBDB8154DAE}" type="pres">
      <dgm:prSet presAssocID="{7D67C24A-6B22-4206-A732-A1591336D926}" presName="imgShp" presStyleLbl="fgImgPlace1" presStyleIdx="1" presStyleCnt="6"/>
      <dgm:spPr/>
    </dgm:pt>
    <dgm:pt modelId="{B0551D17-797C-441A-A919-E80A62951A0F}" type="pres">
      <dgm:prSet presAssocID="{7D67C24A-6B22-4206-A732-A1591336D926}" presName="txShp" presStyleLbl="node1" presStyleIdx="1" presStyleCnt="6">
        <dgm:presLayoutVars>
          <dgm:bulletEnabled val="1"/>
        </dgm:presLayoutVars>
      </dgm:prSet>
      <dgm:spPr/>
    </dgm:pt>
    <dgm:pt modelId="{998FF09C-5CEF-4034-B215-E42C274A2B4E}" type="pres">
      <dgm:prSet presAssocID="{4C89017F-468C-4D82-AB80-591A51772AFF}" presName="spacing" presStyleCnt="0"/>
      <dgm:spPr/>
    </dgm:pt>
    <dgm:pt modelId="{F8BE9D47-841D-4DBA-AF71-3ED38EFD97CD}" type="pres">
      <dgm:prSet presAssocID="{349CBEEA-66AF-46D5-867A-60D648CE99D2}" presName="composite" presStyleCnt="0"/>
      <dgm:spPr/>
    </dgm:pt>
    <dgm:pt modelId="{6797FFD0-14AC-4935-882E-F56C06C0DE54}" type="pres">
      <dgm:prSet presAssocID="{349CBEEA-66AF-46D5-867A-60D648CE99D2}" presName="imgShp" presStyleLbl="fgImgPlace1" presStyleIdx="2" presStyleCnt="6"/>
      <dgm:spPr/>
    </dgm:pt>
    <dgm:pt modelId="{608D34BA-79E7-460B-937B-B2F70C15CEE6}" type="pres">
      <dgm:prSet presAssocID="{349CBEEA-66AF-46D5-867A-60D648CE99D2}" presName="txShp" presStyleLbl="node1" presStyleIdx="2" presStyleCnt="6">
        <dgm:presLayoutVars>
          <dgm:bulletEnabled val="1"/>
        </dgm:presLayoutVars>
      </dgm:prSet>
      <dgm:spPr/>
    </dgm:pt>
    <dgm:pt modelId="{E4D6D9BD-E4E1-42A5-A092-DEA61E0F892F}" type="pres">
      <dgm:prSet presAssocID="{F6EA2589-FA23-4276-9C22-479914405497}" presName="spacing" presStyleCnt="0"/>
      <dgm:spPr/>
    </dgm:pt>
    <dgm:pt modelId="{C6D0C4D3-63A8-4D8A-A8F4-178B942F9E8E}" type="pres">
      <dgm:prSet presAssocID="{03F30138-900B-4730-AC44-8E1E8201FBDA}" presName="composite" presStyleCnt="0"/>
      <dgm:spPr/>
    </dgm:pt>
    <dgm:pt modelId="{A239F8BD-30D2-4FF7-A6CC-02FD9E8424BC}" type="pres">
      <dgm:prSet presAssocID="{03F30138-900B-4730-AC44-8E1E8201FBDA}" presName="imgShp" presStyleLbl="fgImgPlace1" presStyleIdx="3" presStyleCnt="6"/>
      <dgm:spPr/>
    </dgm:pt>
    <dgm:pt modelId="{286CA533-3604-4314-A69D-D65AD592AEB6}" type="pres">
      <dgm:prSet presAssocID="{03F30138-900B-4730-AC44-8E1E8201FBDA}" presName="txShp" presStyleLbl="node1" presStyleIdx="3" presStyleCnt="6">
        <dgm:presLayoutVars>
          <dgm:bulletEnabled val="1"/>
        </dgm:presLayoutVars>
      </dgm:prSet>
      <dgm:spPr/>
    </dgm:pt>
    <dgm:pt modelId="{723BA863-7DD5-499F-85B2-470874C6A45B}" type="pres">
      <dgm:prSet presAssocID="{0EA0195A-955B-4CDF-B40F-4ABE1649E47B}" presName="spacing" presStyleCnt="0"/>
      <dgm:spPr/>
    </dgm:pt>
    <dgm:pt modelId="{F5DA1CF4-4E9A-4B6A-8BE9-B69C52E40322}" type="pres">
      <dgm:prSet presAssocID="{D1DD552D-5F4E-4D54-B003-D0F5AB87B9E4}" presName="composite" presStyleCnt="0"/>
      <dgm:spPr/>
    </dgm:pt>
    <dgm:pt modelId="{ADB1FD86-A6AD-4DF7-B162-5EF03CF4348F}" type="pres">
      <dgm:prSet presAssocID="{D1DD552D-5F4E-4D54-B003-D0F5AB87B9E4}" presName="imgShp" presStyleLbl="fgImgPlace1" presStyleIdx="4" presStyleCnt="6"/>
      <dgm:spPr/>
    </dgm:pt>
    <dgm:pt modelId="{A2F8411C-F3B7-42F1-A002-1D1D78B39A8C}" type="pres">
      <dgm:prSet presAssocID="{D1DD552D-5F4E-4D54-B003-D0F5AB87B9E4}" presName="txShp" presStyleLbl="node1" presStyleIdx="4" presStyleCnt="6">
        <dgm:presLayoutVars>
          <dgm:bulletEnabled val="1"/>
        </dgm:presLayoutVars>
      </dgm:prSet>
      <dgm:spPr/>
    </dgm:pt>
    <dgm:pt modelId="{7D08AB0E-7B8E-437C-A676-83430E8A8B63}" type="pres">
      <dgm:prSet presAssocID="{06EB127A-32CB-438D-955E-A9E1040D14C1}" presName="spacing" presStyleCnt="0"/>
      <dgm:spPr/>
    </dgm:pt>
    <dgm:pt modelId="{B0C6B2FE-A6A7-4A82-93A0-50E2527803B8}" type="pres">
      <dgm:prSet presAssocID="{D302BD25-ED39-45AE-9A8F-B13561E66CF6}" presName="composite" presStyleCnt="0"/>
      <dgm:spPr/>
    </dgm:pt>
    <dgm:pt modelId="{D4A64914-076A-4FD0-9D73-39009066F570}" type="pres">
      <dgm:prSet presAssocID="{D302BD25-ED39-45AE-9A8F-B13561E66CF6}" presName="imgShp" presStyleLbl="fgImgPlace1" presStyleIdx="5" presStyleCnt="6"/>
      <dgm:spPr/>
    </dgm:pt>
    <dgm:pt modelId="{41D883BC-A769-428D-83C7-295FB4EE8B1A}" type="pres">
      <dgm:prSet presAssocID="{D302BD25-ED39-45AE-9A8F-B13561E66CF6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CBC009E-2635-4929-A9B1-A53C18177D2F}" type="presOf" srcId="{03F30138-900B-4730-AC44-8E1E8201FBDA}" destId="{286CA533-3604-4314-A69D-D65AD592AEB6}" srcOrd="0" destOrd="0" presId="urn:microsoft.com/office/officeart/2005/8/layout/vList3"/>
    <dgm:cxn modelId="{B5105CC6-F5CE-4774-8B0A-FEA921AE5D3F}" type="presOf" srcId="{D302BD25-ED39-45AE-9A8F-B13561E66CF6}" destId="{41D883BC-A769-428D-83C7-295FB4EE8B1A}" srcOrd="0" destOrd="0" presId="urn:microsoft.com/office/officeart/2005/8/layout/vList3"/>
    <dgm:cxn modelId="{075E6415-0895-414E-A6A7-9CAEE7F917AF}" srcId="{9DA1EFE0-8150-4728-B6F0-2C4DEF613457}" destId="{D302BD25-ED39-45AE-9A8F-B13561E66CF6}" srcOrd="5" destOrd="0" parTransId="{B9931F1C-BF92-4263-AB5A-3FDCE859E50B}" sibTransId="{742BFAB9-4628-45F6-B47D-2687D4E3CCDF}"/>
    <dgm:cxn modelId="{8C12106C-D6DD-4AB1-872F-7C1912A59918}" srcId="{9DA1EFE0-8150-4728-B6F0-2C4DEF613457}" destId="{03F30138-900B-4730-AC44-8E1E8201FBDA}" srcOrd="3" destOrd="0" parTransId="{03C69010-5D3C-45B4-83B6-0F3B04A6AAE0}" sibTransId="{0EA0195A-955B-4CDF-B40F-4ABE1649E47B}"/>
    <dgm:cxn modelId="{B2360B82-1BCA-4D8D-B5CF-75B9D972F2D8}" type="presOf" srcId="{7D67C24A-6B22-4206-A732-A1591336D926}" destId="{B0551D17-797C-441A-A919-E80A62951A0F}" srcOrd="0" destOrd="0" presId="urn:microsoft.com/office/officeart/2005/8/layout/vList3"/>
    <dgm:cxn modelId="{6F82B239-E004-443B-935B-D69769CF2C45}" type="presOf" srcId="{6A8BD13B-5EA4-4319-912D-F0EF01E9AFF8}" destId="{6B461F99-3091-4DEF-BD50-4751AF8F0160}" srcOrd="0" destOrd="0" presId="urn:microsoft.com/office/officeart/2005/8/layout/vList3"/>
    <dgm:cxn modelId="{9309F1E3-9B24-48A1-96CD-914B39FE9507}" srcId="{9DA1EFE0-8150-4728-B6F0-2C4DEF613457}" destId="{6A8BD13B-5EA4-4319-912D-F0EF01E9AFF8}" srcOrd="0" destOrd="0" parTransId="{6D60EBBA-408E-4882-A79F-15B70735D24C}" sibTransId="{830967A1-EBE9-45C0-BE42-63A71A70182D}"/>
    <dgm:cxn modelId="{021D2077-3C45-4E86-BD30-44DF759DD4C5}" type="presOf" srcId="{349CBEEA-66AF-46D5-867A-60D648CE99D2}" destId="{608D34BA-79E7-460B-937B-B2F70C15CEE6}" srcOrd="0" destOrd="0" presId="urn:microsoft.com/office/officeart/2005/8/layout/vList3"/>
    <dgm:cxn modelId="{CF6FD54A-2FEB-4CDC-B82D-EB5343708D8A}" srcId="{9DA1EFE0-8150-4728-B6F0-2C4DEF613457}" destId="{7D67C24A-6B22-4206-A732-A1591336D926}" srcOrd="1" destOrd="0" parTransId="{6158980D-851D-42E2-9718-063C050AC359}" sibTransId="{4C89017F-468C-4D82-AB80-591A51772AFF}"/>
    <dgm:cxn modelId="{0EB115FC-B490-420D-8B99-185A511E4DAA}" type="presOf" srcId="{D1DD552D-5F4E-4D54-B003-D0F5AB87B9E4}" destId="{A2F8411C-F3B7-42F1-A002-1D1D78B39A8C}" srcOrd="0" destOrd="0" presId="urn:microsoft.com/office/officeart/2005/8/layout/vList3"/>
    <dgm:cxn modelId="{F1F95B1F-E726-4289-AF07-A01C79FB5926}" srcId="{9DA1EFE0-8150-4728-B6F0-2C4DEF613457}" destId="{349CBEEA-66AF-46D5-867A-60D648CE99D2}" srcOrd="2" destOrd="0" parTransId="{3769AB40-3175-456A-9434-2BA136EF7F88}" sibTransId="{F6EA2589-FA23-4276-9C22-479914405497}"/>
    <dgm:cxn modelId="{ADC57E9A-1FE1-44EB-9A4C-94CF7FE1D6BC}" type="presOf" srcId="{9DA1EFE0-8150-4728-B6F0-2C4DEF613457}" destId="{7D88AA17-53DD-45B0-8CB4-45E921DAD346}" srcOrd="0" destOrd="0" presId="urn:microsoft.com/office/officeart/2005/8/layout/vList3"/>
    <dgm:cxn modelId="{FC813001-8AD1-4021-AF8B-7C323C0C5711}" srcId="{9DA1EFE0-8150-4728-B6F0-2C4DEF613457}" destId="{D1DD552D-5F4E-4D54-B003-D0F5AB87B9E4}" srcOrd="4" destOrd="0" parTransId="{A938895E-64CD-40CC-9C4B-CE793A6A3CB7}" sibTransId="{06EB127A-32CB-438D-955E-A9E1040D14C1}"/>
    <dgm:cxn modelId="{D97C4676-3594-4575-80A3-224A6B5A65E5}" type="presParOf" srcId="{7D88AA17-53DD-45B0-8CB4-45E921DAD346}" destId="{A2392987-8C45-4DEF-80F9-C27FA0A0FB09}" srcOrd="0" destOrd="0" presId="urn:microsoft.com/office/officeart/2005/8/layout/vList3"/>
    <dgm:cxn modelId="{3ACAFC7C-68C4-4ABF-8BEB-649E138ED403}" type="presParOf" srcId="{A2392987-8C45-4DEF-80F9-C27FA0A0FB09}" destId="{1A4C0192-54C8-47DA-ADE1-03BE5AAC4E5F}" srcOrd="0" destOrd="0" presId="urn:microsoft.com/office/officeart/2005/8/layout/vList3"/>
    <dgm:cxn modelId="{55067901-7A04-42AE-81E1-C7F08B88A875}" type="presParOf" srcId="{A2392987-8C45-4DEF-80F9-C27FA0A0FB09}" destId="{6B461F99-3091-4DEF-BD50-4751AF8F0160}" srcOrd="1" destOrd="0" presId="urn:microsoft.com/office/officeart/2005/8/layout/vList3"/>
    <dgm:cxn modelId="{DB20A4BB-A0CD-437F-A86D-69B02127D766}" type="presParOf" srcId="{7D88AA17-53DD-45B0-8CB4-45E921DAD346}" destId="{0D83218E-8151-4D5E-99A6-DCCB1BFD93CB}" srcOrd="1" destOrd="0" presId="urn:microsoft.com/office/officeart/2005/8/layout/vList3"/>
    <dgm:cxn modelId="{A43F03C7-C214-49FF-BAFC-0C7825024768}" type="presParOf" srcId="{7D88AA17-53DD-45B0-8CB4-45E921DAD346}" destId="{510A3E92-2804-41CD-BD9C-9A65981B7975}" srcOrd="2" destOrd="0" presId="urn:microsoft.com/office/officeart/2005/8/layout/vList3"/>
    <dgm:cxn modelId="{0A68D22D-CFB9-4D46-A3BF-48885DF4BEA5}" type="presParOf" srcId="{510A3E92-2804-41CD-BD9C-9A65981B7975}" destId="{9D79012A-3E7C-4D93-A72E-1EBDB8154DAE}" srcOrd="0" destOrd="0" presId="urn:microsoft.com/office/officeart/2005/8/layout/vList3"/>
    <dgm:cxn modelId="{82FEB691-7516-43DE-AC10-D98921A65B0F}" type="presParOf" srcId="{510A3E92-2804-41CD-BD9C-9A65981B7975}" destId="{B0551D17-797C-441A-A919-E80A62951A0F}" srcOrd="1" destOrd="0" presId="urn:microsoft.com/office/officeart/2005/8/layout/vList3"/>
    <dgm:cxn modelId="{B215A954-4314-42D1-BB64-4AB236662422}" type="presParOf" srcId="{7D88AA17-53DD-45B0-8CB4-45E921DAD346}" destId="{998FF09C-5CEF-4034-B215-E42C274A2B4E}" srcOrd="3" destOrd="0" presId="urn:microsoft.com/office/officeart/2005/8/layout/vList3"/>
    <dgm:cxn modelId="{43BCC16F-DCE4-4025-8A54-C14983AA0270}" type="presParOf" srcId="{7D88AA17-53DD-45B0-8CB4-45E921DAD346}" destId="{F8BE9D47-841D-4DBA-AF71-3ED38EFD97CD}" srcOrd="4" destOrd="0" presId="urn:microsoft.com/office/officeart/2005/8/layout/vList3"/>
    <dgm:cxn modelId="{D3377B4F-B745-4F7A-AE22-CBFAF6A7C0EC}" type="presParOf" srcId="{F8BE9D47-841D-4DBA-AF71-3ED38EFD97CD}" destId="{6797FFD0-14AC-4935-882E-F56C06C0DE54}" srcOrd="0" destOrd="0" presId="urn:microsoft.com/office/officeart/2005/8/layout/vList3"/>
    <dgm:cxn modelId="{4F4826A9-4592-450F-8D39-E27F7EEE70AD}" type="presParOf" srcId="{F8BE9D47-841D-4DBA-AF71-3ED38EFD97CD}" destId="{608D34BA-79E7-460B-937B-B2F70C15CEE6}" srcOrd="1" destOrd="0" presId="urn:microsoft.com/office/officeart/2005/8/layout/vList3"/>
    <dgm:cxn modelId="{0E2EAB4F-4ED5-44F9-9A1A-DCFB1DCD3DFE}" type="presParOf" srcId="{7D88AA17-53DD-45B0-8CB4-45E921DAD346}" destId="{E4D6D9BD-E4E1-42A5-A092-DEA61E0F892F}" srcOrd="5" destOrd="0" presId="urn:microsoft.com/office/officeart/2005/8/layout/vList3"/>
    <dgm:cxn modelId="{E36EC1FC-84EB-4032-A226-5E09790ECFAE}" type="presParOf" srcId="{7D88AA17-53DD-45B0-8CB4-45E921DAD346}" destId="{C6D0C4D3-63A8-4D8A-A8F4-178B942F9E8E}" srcOrd="6" destOrd="0" presId="urn:microsoft.com/office/officeart/2005/8/layout/vList3"/>
    <dgm:cxn modelId="{F5F2EED8-17EF-4B91-9B4C-32D680881441}" type="presParOf" srcId="{C6D0C4D3-63A8-4D8A-A8F4-178B942F9E8E}" destId="{A239F8BD-30D2-4FF7-A6CC-02FD9E8424BC}" srcOrd="0" destOrd="0" presId="urn:microsoft.com/office/officeart/2005/8/layout/vList3"/>
    <dgm:cxn modelId="{60604C9A-7A54-4A24-9125-3831660C84C7}" type="presParOf" srcId="{C6D0C4D3-63A8-4D8A-A8F4-178B942F9E8E}" destId="{286CA533-3604-4314-A69D-D65AD592AEB6}" srcOrd="1" destOrd="0" presId="urn:microsoft.com/office/officeart/2005/8/layout/vList3"/>
    <dgm:cxn modelId="{27EC5251-19FE-4249-B58C-6FAE65A05138}" type="presParOf" srcId="{7D88AA17-53DD-45B0-8CB4-45E921DAD346}" destId="{723BA863-7DD5-499F-85B2-470874C6A45B}" srcOrd="7" destOrd="0" presId="urn:microsoft.com/office/officeart/2005/8/layout/vList3"/>
    <dgm:cxn modelId="{15FC879E-FB3D-4AA6-90CE-6EDF3C3F0EBB}" type="presParOf" srcId="{7D88AA17-53DD-45B0-8CB4-45E921DAD346}" destId="{F5DA1CF4-4E9A-4B6A-8BE9-B69C52E40322}" srcOrd="8" destOrd="0" presId="urn:microsoft.com/office/officeart/2005/8/layout/vList3"/>
    <dgm:cxn modelId="{72152111-6F52-486E-9337-C301ACE78CE6}" type="presParOf" srcId="{F5DA1CF4-4E9A-4B6A-8BE9-B69C52E40322}" destId="{ADB1FD86-A6AD-4DF7-B162-5EF03CF4348F}" srcOrd="0" destOrd="0" presId="urn:microsoft.com/office/officeart/2005/8/layout/vList3"/>
    <dgm:cxn modelId="{27C00F1E-C2D7-4D82-AB13-575C1BC682F6}" type="presParOf" srcId="{F5DA1CF4-4E9A-4B6A-8BE9-B69C52E40322}" destId="{A2F8411C-F3B7-42F1-A002-1D1D78B39A8C}" srcOrd="1" destOrd="0" presId="urn:microsoft.com/office/officeart/2005/8/layout/vList3"/>
    <dgm:cxn modelId="{C508ED83-466A-42FA-A9BC-5BCEDA874C0D}" type="presParOf" srcId="{7D88AA17-53DD-45B0-8CB4-45E921DAD346}" destId="{7D08AB0E-7B8E-437C-A676-83430E8A8B63}" srcOrd="9" destOrd="0" presId="urn:microsoft.com/office/officeart/2005/8/layout/vList3"/>
    <dgm:cxn modelId="{CFA63F1B-6D4E-43E8-B97F-926CA2A4E47C}" type="presParOf" srcId="{7D88AA17-53DD-45B0-8CB4-45E921DAD346}" destId="{B0C6B2FE-A6A7-4A82-93A0-50E2527803B8}" srcOrd="10" destOrd="0" presId="urn:microsoft.com/office/officeart/2005/8/layout/vList3"/>
    <dgm:cxn modelId="{FFD34031-51B9-4FDB-BAFF-7EE59A4D9DB0}" type="presParOf" srcId="{B0C6B2FE-A6A7-4A82-93A0-50E2527803B8}" destId="{D4A64914-076A-4FD0-9D73-39009066F570}" srcOrd="0" destOrd="0" presId="urn:microsoft.com/office/officeart/2005/8/layout/vList3"/>
    <dgm:cxn modelId="{11189463-84DC-47C0-951F-30A145A232A1}" type="presParOf" srcId="{B0C6B2FE-A6A7-4A82-93A0-50E2527803B8}" destId="{41D883BC-A769-428D-83C7-295FB4EE8B1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EEC01-1962-4CAA-AE2F-A115BFCCFDE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9F3C00B-BD3A-4DEA-A9E5-EBFE66E0BA4C}">
      <dgm:prSet/>
      <dgm:spPr/>
      <dgm:t>
        <a:bodyPr/>
        <a:lstStyle/>
        <a:p>
          <a:pPr rtl="0"/>
          <a:r>
            <a:rPr lang="uk-UA" smtClean="0"/>
            <a:t>Що це може бути?</a:t>
          </a:r>
          <a:endParaRPr lang="uk-UA"/>
        </a:p>
      </dgm:t>
    </dgm:pt>
    <dgm:pt modelId="{79923033-17B3-478E-AB11-296214D09E16}" type="parTrans" cxnId="{EDBEE43E-A267-4F1F-8918-E8E3280E258E}">
      <dgm:prSet/>
      <dgm:spPr/>
      <dgm:t>
        <a:bodyPr/>
        <a:lstStyle/>
        <a:p>
          <a:endParaRPr lang="uk-UA"/>
        </a:p>
      </dgm:t>
    </dgm:pt>
    <dgm:pt modelId="{E66D1DF8-F51B-47EC-85FA-DA3FEEB65575}" type="sibTrans" cxnId="{EDBEE43E-A267-4F1F-8918-E8E3280E258E}">
      <dgm:prSet/>
      <dgm:spPr/>
      <dgm:t>
        <a:bodyPr/>
        <a:lstStyle/>
        <a:p>
          <a:endParaRPr lang="uk-UA"/>
        </a:p>
      </dgm:t>
    </dgm:pt>
    <dgm:pt modelId="{36F79759-741B-49B8-87BE-DD0922BC26FE}">
      <dgm:prSet/>
      <dgm:spPr/>
      <dgm:t>
        <a:bodyPr/>
        <a:lstStyle/>
        <a:p>
          <a:pPr rtl="0"/>
          <a:r>
            <a:rPr lang="uk-UA" smtClean="0"/>
            <a:t>Де це можна використати?</a:t>
          </a:r>
          <a:endParaRPr lang="uk-UA"/>
        </a:p>
      </dgm:t>
    </dgm:pt>
    <dgm:pt modelId="{C0CD86F8-C9A4-4608-A974-D1D0039092F8}" type="parTrans" cxnId="{D32129DD-5063-44AD-9C75-A8621B36F33E}">
      <dgm:prSet/>
      <dgm:spPr/>
      <dgm:t>
        <a:bodyPr/>
        <a:lstStyle/>
        <a:p>
          <a:endParaRPr lang="uk-UA"/>
        </a:p>
      </dgm:t>
    </dgm:pt>
    <dgm:pt modelId="{1D374930-8241-44BF-B4DD-E66633EDF50E}" type="sibTrans" cxnId="{D32129DD-5063-44AD-9C75-A8621B36F33E}">
      <dgm:prSet/>
      <dgm:spPr/>
      <dgm:t>
        <a:bodyPr/>
        <a:lstStyle/>
        <a:p>
          <a:endParaRPr lang="uk-UA"/>
        </a:p>
      </dgm:t>
    </dgm:pt>
    <dgm:pt modelId="{6139F62A-9D72-4767-854B-A9DFD1966A43}">
      <dgm:prSet/>
      <dgm:spPr/>
      <dgm:t>
        <a:bodyPr/>
        <a:lstStyle/>
        <a:p>
          <a:pPr rtl="0"/>
          <a:r>
            <a:rPr lang="uk-UA" smtClean="0"/>
            <a:t>Кому це потрібно?</a:t>
          </a:r>
          <a:endParaRPr lang="uk-UA"/>
        </a:p>
      </dgm:t>
    </dgm:pt>
    <dgm:pt modelId="{89E4EBF6-0414-4BED-979C-9F52284FE1C1}" type="parTrans" cxnId="{677335D2-64D7-4BF8-8003-C1195EF37109}">
      <dgm:prSet/>
      <dgm:spPr/>
      <dgm:t>
        <a:bodyPr/>
        <a:lstStyle/>
        <a:p>
          <a:endParaRPr lang="uk-UA"/>
        </a:p>
      </dgm:t>
    </dgm:pt>
    <dgm:pt modelId="{C0D464BA-E1D1-49ED-9D47-9DACB230BE65}" type="sibTrans" cxnId="{677335D2-64D7-4BF8-8003-C1195EF37109}">
      <dgm:prSet/>
      <dgm:spPr/>
      <dgm:t>
        <a:bodyPr/>
        <a:lstStyle/>
        <a:p>
          <a:endParaRPr lang="uk-UA"/>
        </a:p>
      </dgm:t>
    </dgm:pt>
    <dgm:pt modelId="{58AF178F-2EDA-43C6-AFB0-89C3EA289E9E}" type="pres">
      <dgm:prSet presAssocID="{226EEC01-1962-4CAA-AE2F-A115BFCCFDEB}" presName="Name0" presStyleCnt="0">
        <dgm:presLayoutVars>
          <dgm:dir/>
          <dgm:resizeHandles val="exact"/>
        </dgm:presLayoutVars>
      </dgm:prSet>
      <dgm:spPr/>
    </dgm:pt>
    <dgm:pt modelId="{F9D386D6-7C32-4778-9C21-C569814D676A}" type="pres">
      <dgm:prSet presAssocID="{226EEC01-1962-4CAA-AE2F-A115BFCCFDEB}" presName="arrow" presStyleLbl="bgShp" presStyleIdx="0" presStyleCnt="1"/>
      <dgm:spPr/>
    </dgm:pt>
    <dgm:pt modelId="{BC0411A1-9FA7-431D-821E-9DAD16078824}" type="pres">
      <dgm:prSet presAssocID="{226EEC01-1962-4CAA-AE2F-A115BFCCFDEB}" presName="points" presStyleCnt="0"/>
      <dgm:spPr/>
    </dgm:pt>
    <dgm:pt modelId="{88F645AE-8384-4CF5-B679-15C6496D050F}" type="pres">
      <dgm:prSet presAssocID="{C9F3C00B-BD3A-4DEA-A9E5-EBFE66E0BA4C}" presName="compositeA" presStyleCnt="0"/>
      <dgm:spPr/>
    </dgm:pt>
    <dgm:pt modelId="{AEAFFC24-BE99-4E11-8244-36F72368BFBB}" type="pres">
      <dgm:prSet presAssocID="{C9F3C00B-BD3A-4DEA-A9E5-EBFE66E0BA4C}" presName="textA" presStyleLbl="revTx" presStyleIdx="0" presStyleCnt="3">
        <dgm:presLayoutVars>
          <dgm:bulletEnabled val="1"/>
        </dgm:presLayoutVars>
      </dgm:prSet>
      <dgm:spPr/>
    </dgm:pt>
    <dgm:pt modelId="{E706F86E-1992-4BDB-B18D-C0932FB3574B}" type="pres">
      <dgm:prSet presAssocID="{C9F3C00B-BD3A-4DEA-A9E5-EBFE66E0BA4C}" presName="circleA" presStyleLbl="node1" presStyleIdx="0" presStyleCnt="3"/>
      <dgm:spPr/>
    </dgm:pt>
    <dgm:pt modelId="{74EB19E3-26AF-423E-A5F1-2F356DB15CBB}" type="pres">
      <dgm:prSet presAssocID="{C9F3C00B-BD3A-4DEA-A9E5-EBFE66E0BA4C}" presName="spaceA" presStyleCnt="0"/>
      <dgm:spPr/>
    </dgm:pt>
    <dgm:pt modelId="{1A51A119-5BB4-4929-8A49-06CB9D26F7E5}" type="pres">
      <dgm:prSet presAssocID="{E66D1DF8-F51B-47EC-85FA-DA3FEEB65575}" presName="space" presStyleCnt="0"/>
      <dgm:spPr/>
    </dgm:pt>
    <dgm:pt modelId="{1C0DB40B-4126-4C56-9C05-7D2C8E4E8D53}" type="pres">
      <dgm:prSet presAssocID="{36F79759-741B-49B8-87BE-DD0922BC26FE}" presName="compositeB" presStyleCnt="0"/>
      <dgm:spPr/>
    </dgm:pt>
    <dgm:pt modelId="{D861C5EA-C8F3-4C11-8847-4C87DA0169ED}" type="pres">
      <dgm:prSet presAssocID="{36F79759-741B-49B8-87BE-DD0922BC26FE}" presName="textB" presStyleLbl="revTx" presStyleIdx="1" presStyleCnt="3">
        <dgm:presLayoutVars>
          <dgm:bulletEnabled val="1"/>
        </dgm:presLayoutVars>
      </dgm:prSet>
      <dgm:spPr/>
    </dgm:pt>
    <dgm:pt modelId="{E90E56BD-D3B1-4E3D-9A6A-F5870E7523FE}" type="pres">
      <dgm:prSet presAssocID="{36F79759-741B-49B8-87BE-DD0922BC26FE}" presName="circleB" presStyleLbl="node1" presStyleIdx="1" presStyleCnt="3"/>
      <dgm:spPr/>
    </dgm:pt>
    <dgm:pt modelId="{C5960FA1-B96E-402A-93FC-CA80029CF841}" type="pres">
      <dgm:prSet presAssocID="{36F79759-741B-49B8-87BE-DD0922BC26FE}" presName="spaceB" presStyleCnt="0"/>
      <dgm:spPr/>
    </dgm:pt>
    <dgm:pt modelId="{648FEFBF-7C2D-405F-94B4-0AE67E912557}" type="pres">
      <dgm:prSet presAssocID="{1D374930-8241-44BF-B4DD-E66633EDF50E}" presName="space" presStyleCnt="0"/>
      <dgm:spPr/>
    </dgm:pt>
    <dgm:pt modelId="{D858318D-16E1-4411-9FAF-7C844B04CB11}" type="pres">
      <dgm:prSet presAssocID="{6139F62A-9D72-4767-854B-A9DFD1966A43}" presName="compositeA" presStyleCnt="0"/>
      <dgm:spPr/>
    </dgm:pt>
    <dgm:pt modelId="{5EFD199E-1646-4A1C-90C5-2808AEE3846B}" type="pres">
      <dgm:prSet presAssocID="{6139F62A-9D72-4767-854B-A9DFD1966A43}" presName="textA" presStyleLbl="revTx" presStyleIdx="2" presStyleCnt="3">
        <dgm:presLayoutVars>
          <dgm:bulletEnabled val="1"/>
        </dgm:presLayoutVars>
      </dgm:prSet>
      <dgm:spPr/>
    </dgm:pt>
    <dgm:pt modelId="{586434A0-4B1B-4260-B796-514950C29C20}" type="pres">
      <dgm:prSet presAssocID="{6139F62A-9D72-4767-854B-A9DFD1966A43}" presName="circleA" presStyleLbl="node1" presStyleIdx="2" presStyleCnt="3"/>
      <dgm:spPr/>
    </dgm:pt>
    <dgm:pt modelId="{ABAFF6B0-5AF8-4349-BF2D-0928F7B61D6A}" type="pres">
      <dgm:prSet presAssocID="{6139F62A-9D72-4767-854B-A9DFD1966A43}" presName="spaceA" presStyleCnt="0"/>
      <dgm:spPr/>
    </dgm:pt>
  </dgm:ptLst>
  <dgm:cxnLst>
    <dgm:cxn modelId="{D32129DD-5063-44AD-9C75-A8621B36F33E}" srcId="{226EEC01-1962-4CAA-AE2F-A115BFCCFDEB}" destId="{36F79759-741B-49B8-87BE-DD0922BC26FE}" srcOrd="1" destOrd="0" parTransId="{C0CD86F8-C9A4-4608-A974-D1D0039092F8}" sibTransId="{1D374930-8241-44BF-B4DD-E66633EDF50E}"/>
    <dgm:cxn modelId="{5B8AB169-20CE-4C5A-9632-01015D47CAB2}" type="presOf" srcId="{226EEC01-1962-4CAA-AE2F-A115BFCCFDEB}" destId="{58AF178F-2EDA-43C6-AFB0-89C3EA289E9E}" srcOrd="0" destOrd="0" presId="urn:microsoft.com/office/officeart/2005/8/layout/hProcess11"/>
    <dgm:cxn modelId="{95B22FF2-08F3-43D9-BE46-56AD0D744565}" type="presOf" srcId="{36F79759-741B-49B8-87BE-DD0922BC26FE}" destId="{D861C5EA-C8F3-4C11-8847-4C87DA0169ED}" srcOrd="0" destOrd="0" presId="urn:microsoft.com/office/officeart/2005/8/layout/hProcess11"/>
    <dgm:cxn modelId="{748199D7-9A6F-4571-AD26-3403DBAD59B6}" type="presOf" srcId="{C9F3C00B-BD3A-4DEA-A9E5-EBFE66E0BA4C}" destId="{AEAFFC24-BE99-4E11-8244-36F72368BFBB}" srcOrd="0" destOrd="0" presId="urn:microsoft.com/office/officeart/2005/8/layout/hProcess11"/>
    <dgm:cxn modelId="{EDBEE43E-A267-4F1F-8918-E8E3280E258E}" srcId="{226EEC01-1962-4CAA-AE2F-A115BFCCFDEB}" destId="{C9F3C00B-BD3A-4DEA-A9E5-EBFE66E0BA4C}" srcOrd="0" destOrd="0" parTransId="{79923033-17B3-478E-AB11-296214D09E16}" sibTransId="{E66D1DF8-F51B-47EC-85FA-DA3FEEB65575}"/>
    <dgm:cxn modelId="{D75A3FBE-9818-41B9-8015-2D1727BDFCFA}" type="presOf" srcId="{6139F62A-9D72-4767-854B-A9DFD1966A43}" destId="{5EFD199E-1646-4A1C-90C5-2808AEE3846B}" srcOrd="0" destOrd="0" presId="urn:microsoft.com/office/officeart/2005/8/layout/hProcess11"/>
    <dgm:cxn modelId="{677335D2-64D7-4BF8-8003-C1195EF37109}" srcId="{226EEC01-1962-4CAA-AE2F-A115BFCCFDEB}" destId="{6139F62A-9D72-4767-854B-A9DFD1966A43}" srcOrd="2" destOrd="0" parTransId="{89E4EBF6-0414-4BED-979C-9F52284FE1C1}" sibTransId="{C0D464BA-E1D1-49ED-9D47-9DACB230BE65}"/>
    <dgm:cxn modelId="{549215C6-3767-417B-BE05-3765A6694CBA}" type="presParOf" srcId="{58AF178F-2EDA-43C6-AFB0-89C3EA289E9E}" destId="{F9D386D6-7C32-4778-9C21-C569814D676A}" srcOrd="0" destOrd="0" presId="urn:microsoft.com/office/officeart/2005/8/layout/hProcess11"/>
    <dgm:cxn modelId="{846A48D6-2CF2-432D-8F66-79032A621C2B}" type="presParOf" srcId="{58AF178F-2EDA-43C6-AFB0-89C3EA289E9E}" destId="{BC0411A1-9FA7-431D-821E-9DAD16078824}" srcOrd="1" destOrd="0" presId="urn:microsoft.com/office/officeart/2005/8/layout/hProcess11"/>
    <dgm:cxn modelId="{9A1C8976-8173-4AD4-8EE6-91A4EE9AD020}" type="presParOf" srcId="{BC0411A1-9FA7-431D-821E-9DAD16078824}" destId="{88F645AE-8384-4CF5-B679-15C6496D050F}" srcOrd="0" destOrd="0" presId="urn:microsoft.com/office/officeart/2005/8/layout/hProcess11"/>
    <dgm:cxn modelId="{414FC955-C1D4-4EA9-A526-A71C3E32EDFA}" type="presParOf" srcId="{88F645AE-8384-4CF5-B679-15C6496D050F}" destId="{AEAFFC24-BE99-4E11-8244-36F72368BFBB}" srcOrd="0" destOrd="0" presId="urn:microsoft.com/office/officeart/2005/8/layout/hProcess11"/>
    <dgm:cxn modelId="{4D677647-C1F6-4897-A5AF-4A82A31519AA}" type="presParOf" srcId="{88F645AE-8384-4CF5-B679-15C6496D050F}" destId="{E706F86E-1992-4BDB-B18D-C0932FB3574B}" srcOrd="1" destOrd="0" presId="urn:microsoft.com/office/officeart/2005/8/layout/hProcess11"/>
    <dgm:cxn modelId="{A402058D-D06B-44A6-82A9-E31B691A5863}" type="presParOf" srcId="{88F645AE-8384-4CF5-B679-15C6496D050F}" destId="{74EB19E3-26AF-423E-A5F1-2F356DB15CBB}" srcOrd="2" destOrd="0" presId="urn:microsoft.com/office/officeart/2005/8/layout/hProcess11"/>
    <dgm:cxn modelId="{6850F224-31AF-486A-905A-8E2FB03608D2}" type="presParOf" srcId="{BC0411A1-9FA7-431D-821E-9DAD16078824}" destId="{1A51A119-5BB4-4929-8A49-06CB9D26F7E5}" srcOrd="1" destOrd="0" presId="urn:microsoft.com/office/officeart/2005/8/layout/hProcess11"/>
    <dgm:cxn modelId="{898D198A-D298-4536-8EC0-C7047E9828F0}" type="presParOf" srcId="{BC0411A1-9FA7-431D-821E-9DAD16078824}" destId="{1C0DB40B-4126-4C56-9C05-7D2C8E4E8D53}" srcOrd="2" destOrd="0" presId="urn:microsoft.com/office/officeart/2005/8/layout/hProcess11"/>
    <dgm:cxn modelId="{C9C9CC89-C6F0-41E5-B2F3-3634CA72D331}" type="presParOf" srcId="{1C0DB40B-4126-4C56-9C05-7D2C8E4E8D53}" destId="{D861C5EA-C8F3-4C11-8847-4C87DA0169ED}" srcOrd="0" destOrd="0" presId="urn:microsoft.com/office/officeart/2005/8/layout/hProcess11"/>
    <dgm:cxn modelId="{6C2D40F6-0459-46EC-AB0B-6C8CE51E4D3B}" type="presParOf" srcId="{1C0DB40B-4126-4C56-9C05-7D2C8E4E8D53}" destId="{E90E56BD-D3B1-4E3D-9A6A-F5870E7523FE}" srcOrd="1" destOrd="0" presId="urn:microsoft.com/office/officeart/2005/8/layout/hProcess11"/>
    <dgm:cxn modelId="{B72820E9-A188-4542-AE99-814D10A8DED9}" type="presParOf" srcId="{1C0DB40B-4126-4C56-9C05-7D2C8E4E8D53}" destId="{C5960FA1-B96E-402A-93FC-CA80029CF841}" srcOrd="2" destOrd="0" presId="urn:microsoft.com/office/officeart/2005/8/layout/hProcess11"/>
    <dgm:cxn modelId="{BD1CB056-3E84-471E-9C7D-3E5E154F122E}" type="presParOf" srcId="{BC0411A1-9FA7-431D-821E-9DAD16078824}" destId="{648FEFBF-7C2D-405F-94B4-0AE67E912557}" srcOrd="3" destOrd="0" presId="urn:microsoft.com/office/officeart/2005/8/layout/hProcess11"/>
    <dgm:cxn modelId="{4F98C593-C199-4B41-BF11-8DA64E78969F}" type="presParOf" srcId="{BC0411A1-9FA7-431D-821E-9DAD16078824}" destId="{D858318D-16E1-4411-9FAF-7C844B04CB11}" srcOrd="4" destOrd="0" presId="urn:microsoft.com/office/officeart/2005/8/layout/hProcess11"/>
    <dgm:cxn modelId="{B3C74E07-C4F5-4DF7-9354-65913DBB4EBF}" type="presParOf" srcId="{D858318D-16E1-4411-9FAF-7C844B04CB11}" destId="{5EFD199E-1646-4A1C-90C5-2808AEE3846B}" srcOrd="0" destOrd="0" presId="urn:microsoft.com/office/officeart/2005/8/layout/hProcess11"/>
    <dgm:cxn modelId="{FE5B847F-647A-4701-841C-F37157C564BD}" type="presParOf" srcId="{D858318D-16E1-4411-9FAF-7C844B04CB11}" destId="{586434A0-4B1B-4260-B796-514950C29C20}" srcOrd="1" destOrd="0" presId="urn:microsoft.com/office/officeart/2005/8/layout/hProcess11"/>
    <dgm:cxn modelId="{A644183B-6E23-4B6A-A6CA-3392B48F03BE}" type="presParOf" srcId="{D858318D-16E1-4411-9FAF-7C844B04CB11}" destId="{ABAFF6B0-5AF8-4349-BF2D-0928F7B61D6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61F99-3091-4DEF-BD50-4751AF8F0160}">
      <dsp:nvSpPr>
        <dsp:cNvPr id="0" name=""/>
        <dsp:cNvSpPr/>
      </dsp:nvSpPr>
      <dsp:spPr>
        <a:xfrm rot="10800000">
          <a:off x="1884784" y="2493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Виділити об’єкт, що підлягає вдосконаленню.</a:t>
          </a:r>
          <a:endParaRPr lang="uk-UA" sz="1800" kern="1200" dirty="0"/>
        </a:p>
      </dsp:txBody>
      <dsp:txXfrm rot="10800000">
        <a:off x="2044797" y="2493"/>
        <a:ext cx="6687587" cy="640051"/>
      </dsp:txXfrm>
    </dsp:sp>
    <dsp:sp modelId="{1A4C0192-54C8-47DA-ADE1-03BE5AAC4E5F}">
      <dsp:nvSpPr>
        <dsp:cNvPr id="0" name=""/>
        <dsp:cNvSpPr/>
      </dsp:nvSpPr>
      <dsp:spPr>
        <a:xfrm>
          <a:off x="1564758" y="2493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51D17-797C-441A-A919-E80A62951A0F}">
      <dsp:nvSpPr>
        <dsp:cNvPr id="0" name=""/>
        <dsp:cNvSpPr/>
      </dsp:nvSpPr>
      <dsp:spPr>
        <a:xfrm rot="10800000">
          <a:off x="1884784" y="833605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Вибрати три-чотири випадкові об’єкти </a:t>
          </a:r>
          <a:endParaRPr lang="uk-UA" sz="1800" kern="1200" dirty="0"/>
        </a:p>
      </dsp:txBody>
      <dsp:txXfrm rot="10800000">
        <a:off x="2044797" y="833605"/>
        <a:ext cx="6687587" cy="640051"/>
      </dsp:txXfrm>
    </dsp:sp>
    <dsp:sp modelId="{9D79012A-3E7C-4D93-A72E-1EBDB8154DAE}">
      <dsp:nvSpPr>
        <dsp:cNvPr id="0" name=""/>
        <dsp:cNvSpPr/>
      </dsp:nvSpPr>
      <dsp:spPr>
        <a:xfrm>
          <a:off x="1564758" y="833605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D34BA-79E7-460B-937B-B2F70C15CEE6}">
      <dsp:nvSpPr>
        <dsp:cNvPr id="0" name=""/>
        <dsp:cNvSpPr/>
      </dsp:nvSpPr>
      <dsp:spPr>
        <a:xfrm rot="10800000">
          <a:off x="1884784" y="1664717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Виписати</a:t>
          </a:r>
          <a:r>
            <a:rPr lang="ru-RU" sz="1800" kern="1200" dirty="0" smtClean="0"/>
            <a:t> для кожного з них </a:t>
          </a:r>
          <a:r>
            <a:rPr lang="ru-RU" sz="1800" kern="1200" dirty="0" err="1" smtClean="0"/>
            <a:t>кілька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характерних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ознак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властивостей</a:t>
          </a:r>
          <a:r>
            <a:rPr lang="ru-RU" sz="1800" kern="1200" dirty="0" smtClean="0"/>
            <a:t>)</a:t>
          </a:r>
          <a:endParaRPr lang="uk-UA" sz="1800" kern="1200" dirty="0"/>
        </a:p>
      </dsp:txBody>
      <dsp:txXfrm rot="10800000">
        <a:off x="2044797" y="1664717"/>
        <a:ext cx="6687587" cy="640051"/>
      </dsp:txXfrm>
    </dsp:sp>
    <dsp:sp modelId="{6797FFD0-14AC-4935-882E-F56C06C0DE54}">
      <dsp:nvSpPr>
        <dsp:cNvPr id="0" name=""/>
        <dsp:cNvSpPr/>
      </dsp:nvSpPr>
      <dsp:spPr>
        <a:xfrm>
          <a:off x="1564758" y="1664717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CA533-3604-4314-A69D-D65AD592AEB6}">
      <dsp:nvSpPr>
        <dsp:cNvPr id="0" name=""/>
        <dsp:cNvSpPr/>
      </dsp:nvSpPr>
      <dsp:spPr>
        <a:xfrm rot="10800000">
          <a:off x="1884784" y="2495830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Отримані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ознаки</a:t>
          </a:r>
          <a:r>
            <a:rPr lang="ru-RU" sz="1800" kern="1200" dirty="0" smtClean="0"/>
            <a:t> перенести на ФО й </a:t>
          </a:r>
          <a:r>
            <a:rPr lang="ru-RU" sz="1800" kern="1200" dirty="0" err="1" smtClean="0"/>
            <a:t>одержати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нові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сполучення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 rot="10800000">
        <a:off x="2044797" y="2495830"/>
        <a:ext cx="6687587" cy="640051"/>
      </dsp:txXfrm>
    </dsp:sp>
    <dsp:sp modelId="{A239F8BD-30D2-4FF7-A6CC-02FD9E8424BC}">
      <dsp:nvSpPr>
        <dsp:cNvPr id="0" name=""/>
        <dsp:cNvSpPr/>
      </dsp:nvSpPr>
      <dsp:spPr>
        <a:xfrm>
          <a:off x="1564758" y="2495830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8411C-F3B7-42F1-A002-1D1D78B39A8C}">
      <dsp:nvSpPr>
        <dsp:cNvPr id="0" name=""/>
        <dsp:cNvSpPr/>
      </dsp:nvSpPr>
      <dsp:spPr>
        <a:xfrm rot="10800000">
          <a:off x="1884784" y="3326942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Зафіксувати всі цікаві ідеї.</a:t>
          </a:r>
          <a:endParaRPr lang="uk-UA" sz="1800" kern="1200"/>
        </a:p>
      </dsp:txBody>
      <dsp:txXfrm rot="10800000">
        <a:off x="2044797" y="3326942"/>
        <a:ext cx="6687587" cy="640051"/>
      </dsp:txXfrm>
    </dsp:sp>
    <dsp:sp modelId="{ADB1FD86-A6AD-4DF7-B162-5EF03CF4348F}">
      <dsp:nvSpPr>
        <dsp:cNvPr id="0" name=""/>
        <dsp:cNvSpPr/>
      </dsp:nvSpPr>
      <dsp:spPr>
        <a:xfrm>
          <a:off x="1564758" y="3326942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883BC-A769-428D-83C7-295FB4EE8B1A}">
      <dsp:nvSpPr>
        <dsp:cNvPr id="0" name=""/>
        <dsp:cNvSpPr/>
      </dsp:nvSpPr>
      <dsp:spPr>
        <a:xfrm rot="10800000">
          <a:off x="1884784" y="4158054"/>
          <a:ext cx="6847600" cy="64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24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0" u="none" kern="1200" dirty="0" smtClean="0"/>
            <a:t>Оцінити нові ідеї й відібрати найбільш ефективні з погляду реалізації.</a:t>
          </a:r>
          <a:endParaRPr lang="uk-UA" sz="1800" kern="1200" dirty="0"/>
        </a:p>
      </dsp:txBody>
      <dsp:txXfrm rot="10800000">
        <a:off x="2044797" y="4158054"/>
        <a:ext cx="6687587" cy="640051"/>
      </dsp:txXfrm>
    </dsp:sp>
    <dsp:sp modelId="{D4A64914-076A-4FD0-9D73-39009066F570}">
      <dsp:nvSpPr>
        <dsp:cNvPr id="0" name=""/>
        <dsp:cNvSpPr/>
      </dsp:nvSpPr>
      <dsp:spPr>
        <a:xfrm>
          <a:off x="1564758" y="4158054"/>
          <a:ext cx="640051" cy="640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386D6-7C32-4778-9C21-C569814D676A}">
      <dsp:nvSpPr>
        <dsp:cNvPr id="0" name=""/>
        <dsp:cNvSpPr/>
      </dsp:nvSpPr>
      <dsp:spPr>
        <a:xfrm>
          <a:off x="0" y="1440179"/>
          <a:ext cx="7620000" cy="19202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FFC24-BE99-4E11-8244-36F72368BFBB}">
      <dsp:nvSpPr>
        <dsp:cNvPr id="0" name=""/>
        <dsp:cNvSpPr/>
      </dsp:nvSpPr>
      <dsp:spPr>
        <a:xfrm>
          <a:off x="3348" y="0"/>
          <a:ext cx="2210097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Що це може бути?</a:t>
          </a:r>
          <a:endParaRPr lang="uk-UA" sz="2500" kern="1200"/>
        </a:p>
      </dsp:txBody>
      <dsp:txXfrm>
        <a:off x="3348" y="0"/>
        <a:ext cx="2210097" cy="1920240"/>
      </dsp:txXfrm>
    </dsp:sp>
    <dsp:sp modelId="{E706F86E-1992-4BDB-B18D-C0932FB3574B}">
      <dsp:nvSpPr>
        <dsp:cNvPr id="0" name=""/>
        <dsp:cNvSpPr/>
      </dsp:nvSpPr>
      <dsp:spPr>
        <a:xfrm>
          <a:off x="868367" y="2160269"/>
          <a:ext cx="480060" cy="480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1C5EA-C8F3-4C11-8847-4C87DA0169ED}">
      <dsp:nvSpPr>
        <dsp:cNvPr id="0" name=""/>
        <dsp:cNvSpPr/>
      </dsp:nvSpPr>
      <dsp:spPr>
        <a:xfrm>
          <a:off x="2323951" y="2880359"/>
          <a:ext cx="2210097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Де це можна використати?</a:t>
          </a:r>
          <a:endParaRPr lang="uk-UA" sz="2500" kern="1200"/>
        </a:p>
      </dsp:txBody>
      <dsp:txXfrm>
        <a:off x="2323951" y="2880359"/>
        <a:ext cx="2210097" cy="1920240"/>
      </dsp:txXfrm>
    </dsp:sp>
    <dsp:sp modelId="{E90E56BD-D3B1-4E3D-9A6A-F5870E7523FE}">
      <dsp:nvSpPr>
        <dsp:cNvPr id="0" name=""/>
        <dsp:cNvSpPr/>
      </dsp:nvSpPr>
      <dsp:spPr>
        <a:xfrm>
          <a:off x="3188969" y="2160269"/>
          <a:ext cx="480060" cy="480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D199E-1646-4A1C-90C5-2808AEE3846B}">
      <dsp:nvSpPr>
        <dsp:cNvPr id="0" name=""/>
        <dsp:cNvSpPr/>
      </dsp:nvSpPr>
      <dsp:spPr>
        <a:xfrm>
          <a:off x="4644553" y="0"/>
          <a:ext cx="2210097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Кому це потрібно?</a:t>
          </a:r>
          <a:endParaRPr lang="uk-UA" sz="2500" kern="1200"/>
        </a:p>
      </dsp:txBody>
      <dsp:txXfrm>
        <a:off x="4644553" y="0"/>
        <a:ext cx="2210097" cy="1920240"/>
      </dsp:txXfrm>
    </dsp:sp>
    <dsp:sp modelId="{586434A0-4B1B-4260-B796-514950C29C20}">
      <dsp:nvSpPr>
        <dsp:cNvPr id="0" name=""/>
        <dsp:cNvSpPr/>
      </dsp:nvSpPr>
      <dsp:spPr>
        <a:xfrm>
          <a:off x="5509572" y="2160269"/>
          <a:ext cx="480060" cy="480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8A0C5E-5262-4EA1-9B3A-4FD84E0D651E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CAE69C-0F57-4DA0-8CB7-47E9DE8707E8}" type="datetimeFigureOut">
              <a:rPr lang="uk-UA" smtClean="0"/>
              <a:t>11.03.2020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 формування інженерного мислення у дітей дошкільного віку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869160"/>
            <a:ext cx="3920480" cy="141771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Сіренко А.Є., </a:t>
            </a:r>
            <a:r>
              <a:rPr lang="uk-UA" sz="2800" dirty="0" err="1" smtClean="0"/>
              <a:t>к.п.н</a:t>
            </a:r>
            <a:r>
              <a:rPr lang="uk-UA" sz="2800" dirty="0" smtClean="0"/>
              <a:t>., завідувач відділу дошкільної освіти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3483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фокальних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i="1" dirty="0"/>
              <a:t>Метод фокальних об’єктів (МФО) — це метод пошуку нових ідей шляхом приєднання до вихідного об’єкта властивостей або ознак випадкових об’єктів. Застосовується при пошуку нових модифікацій відомих пристроїв і способів, розширенні асортиментів товарів, створенні реклами товарів, сфер застосування відомих речовин, відходів виробництва, а також для тренування уяви.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02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/>
              <a:t>Алгоритм </a:t>
            </a:r>
            <a:r>
              <a:rPr lang="ru-RU" sz="4400" dirty="0" err="1"/>
              <a:t>дій</a:t>
            </a:r>
            <a:r>
              <a:rPr lang="ru-RU" sz="4400" dirty="0"/>
              <a:t> при </a:t>
            </a:r>
            <a:r>
              <a:rPr lang="ru-RU" sz="4400" dirty="0" err="1"/>
              <a:t>використанні</a:t>
            </a:r>
            <a:r>
              <a:rPr lang="ru-RU" sz="4400" dirty="0"/>
              <a:t> МФО</a:t>
            </a:r>
            <a:r>
              <a:rPr lang="ru-RU" sz="4400" dirty="0" smtClean="0"/>
              <a:t>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721957"/>
              </p:ext>
            </p:extLst>
          </p:nvPr>
        </p:nvGraphicFramePr>
        <p:xfrm>
          <a:off x="-972616" y="1600200"/>
          <a:ext cx="1029714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45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роботи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5991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комбінування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Метод комбінування</a:t>
            </a:r>
            <a:r>
              <a:rPr lang="uk-UA" dirty="0"/>
              <a:t> – це створення моделей за допомогою поєднання деталей або окремих функцій з інших конструкцій. Цей метод тісно пов’язаний </a:t>
            </a:r>
            <a:r>
              <a:rPr lang="uk-UA" dirty="0" err="1"/>
              <a:t>зметодом</a:t>
            </a:r>
            <a:r>
              <a:rPr lang="uk-UA" dirty="0"/>
              <a:t> пошуку аналогів і спрямований на пошук нових підходів. У техніці дуже багато об’єктів побудовано саме за допомогою комбінування елементів вузлів, блоків із різних конструкцій, а в результаті одержується зовсім нова конструкція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772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комбінаторики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Комбінаторика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проектування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комбінування</a:t>
            </a:r>
            <a:r>
              <a:rPr lang="ru-RU" dirty="0"/>
              <a:t> форм 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та </a:t>
            </a:r>
            <a:r>
              <a:rPr lang="ru-RU" dirty="0" err="1"/>
              <a:t>прийоми</a:t>
            </a:r>
            <a:r>
              <a:rPr lang="ru-RU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077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 функціонально-вартісного аналізу (</a:t>
            </a:r>
            <a:r>
              <a:rPr lang="uk-UA" dirty="0" err="1"/>
              <a:t>фва</a:t>
            </a:r>
            <a:r>
              <a:rPr lang="uk-UA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ФВА (</a:t>
            </a:r>
            <a:r>
              <a:rPr lang="ru-RU" dirty="0" err="1"/>
              <a:t>функціонально-вартісний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) — метод </a:t>
            </a:r>
            <a:r>
              <a:rPr lang="ru-RU" dirty="0" err="1"/>
              <a:t>техніко-економічного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систем,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оптимізацію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споживчими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і </a:t>
            </a:r>
            <a:r>
              <a:rPr lang="ru-RU" dirty="0" err="1"/>
              <a:t>витратами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 Метод </a:t>
            </a:r>
            <a:r>
              <a:rPr lang="ru-RU" dirty="0" err="1"/>
              <a:t>розробив</a:t>
            </a:r>
            <a:r>
              <a:rPr lang="ru-RU" dirty="0"/>
              <a:t> конструктор </a:t>
            </a:r>
            <a:r>
              <a:rPr lang="ru-RU" dirty="0" err="1"/>
              <a:t>Пермського</a:t>
            </a:r>
            <a:r>
              <a:rPr lang="ru-RU" dirty="0"/>
              <a:t> телефонного заводу </a:t>
            </a:r>
            <a:r>
              <a:rPr lang="ru-RU" dirty="0" err="1"/>
              <a:t>Ю.М.Соболєв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520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7620000" cy="1143000"/>
          </a:xfrm>
        </p:spPr>
        <p:txBody>
          <a:bodyPr/>
          <a:lstStyle/>
          <a:p>
            <a:pPr algn="ctr"/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9287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274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Методи формування інженерного мислення у дітей дошкільного віку</vt:lpstr>
      <vt:lpstr>Метод фокальних об’єктів</vt:lpstr>
      <vt:lpstr>Алгоритм дій при використанні МФО:</vt:lpstr>
      <vt:lpstr>Результати роботи</vt:lpstr>
      <vt:lpstr>Метод комбінування</vt:lpstr>
      <vt:lpstr>Метод комбінаторики</vt:lpstr>
      <vt:lpstr>Метод функціонально-вартісного аналізу (фва)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формування інженерного мислення у дітей дошкільного віку</dc:title>
  <dc:creator>Сіренко</dc:creator>
  <cp:lastModifiedBy>Сіренко</cp:lastModifiedBy>
  <cp:revision>3</cp:revision>
  <dcterms:created xsi:type="dcterms:W3CDTF">2020-03-11T18:15:36Z</dcterms:created>
  <dcterms:modified xsi:type="dcterms:W3CDTF">2020-03-11T18:30:11Z</dcterms:modified>
</cp:coreProperties>
</file>